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  <p:sldMasterId id="2147484455" r:id="rId18"/>
  </p:sldMasterIdLst>
  <p:notesMasterIdLst>
    <p:notesMasterId r:id="rId39"/>
  </p:notesMasterIdLst>
  <p:handoutMasterIdLst>
    <p:handoutMasterId r:id="rId40"/>
  </p:handoutMasterIdLst>
  <p:sldIdLst>
    <p:sldId id="10912" r:id="rId19"/>
    <p:sldId id="10876" r:id="rId20"/>
    <p:sldId id="10877" r:id="rId21"/>
    <p:sldId id="10913" r:id="rId22"/>
    <p:sldId id="10879" r:id="rId23"/>
    <p:sldId id="10880" r:id="rId24"/>
    <p:sldId id="10914" r:id="rId25"/>
    <p:sldId id="10882" r:id="rId26"/>
    <p:sldId id="10883" r:id="rId27"/>
    <p:sldId id="10905" r:id="rId28"/>
    <p:sldId id="10885" r:id="rId29"/>
    <p:sldId id="10915" r:id="rId30"/>
    <p:sldId id="10887" r:id="rId31"/>
    <p:sldId id="10888" r:id="rId32"/>
    <p:sldId id="10916" r:id="rId33"/>
    <p:sldId id="10906" r:id="rId34"/>
    <p:sldId id="10907" r:id="rId35"/>
    <p:sldId id="10908" r:id="rId36"/>
    <p:sldId id="10909" r:id="rId37"/>
    <p:sldId id="1091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5" autoAdjust="0"/>
    <p:restoredTop sz="94654" autoAdjust="0"/>
  </p:normalViewPr>
  <p:slideViewPr>
    <p:cSldViewPr>
      <p:cViewPr varScale="1">
        <p:scale>
          <a:sx n="76" d="100"/>
          <a:sy n="76" d="100"/>
        </p:scale>
        <p:origin x="1446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3.xml"/><Relationship Id="rId34" Type="http://schemas.openxmlformats.org/officeDocument/2006/relationships/slide" Target="slides/slide16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slide" Target="slides/slide17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slide" Target="slides/slide15.xml"/><Relationship Id="rId38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8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5995306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9220779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9556705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7235916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7166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340449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795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100234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23.xml"/><Relationship Id="rId9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6" r:id="rId1"/>
    <p:sldLayoutId id="2147484457" r:id="rId2"/>
    <p:sldLayoutId id="2147484458" r:id="rId3"/>
    <p:sldLayoutId id="2147484459" r:id="rId4"/>
    <p:sldLayoutId id="2147484460" r:id="rId5"/>
    <p:sldLayoutId id="2147484461" r:id="rId6"/>
    <p:sldLayoutId id="2147484462" r:id="rId7"/>
    <p:sldLayoutId id="2147484463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art-abstract-purple-1044837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40512202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99307602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who gather here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grace draw near and bless your name.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모두 은혜로 모여 주 이름 높이네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71952486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85767123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the whole realm of nature mine,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were an offering far to small.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온 세상 만물 가져도</a:t>
            </a:r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 은혜 못 다 갚겠네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07748956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so amazing so divine,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Demands my soul, my life, my all.</a:t>
            </a:r>
          </a:p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놀라운 사랑 받은 나</a:t>
            </a:r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몸으로 제물 삼겠네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34147648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22315170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08274021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Bids me come and die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find that I may truly live.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나 또한 죽고 참된 삶을 얻었네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16361562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10632712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who gather here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grace draw near and bless your name.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모두 은혜로 모여 주 이름 높이네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23795469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 survey the wondrous cross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which the prince of glory died,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 달려 죽은 십자가</a:t>
            </a:r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우리가 생각할 때에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45303438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5751026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richest gain I count but loss,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pour contempt on all my pride.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세상에 속한 욕심을</a:t>
            </a:r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헛된 줄 알고 버리네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0336230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11985842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from his head, His hands, His feet,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Sorrow and love flow mingled down.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못 박힌 손 발 보오니</a:t>
            </a:r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큰 자비 나타내셨네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7804344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ever such love and sorrow meet,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thorns compose so rich a crown.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가시로 만든 면류관</a:t>
            </a:r>
            <a:endParaRPr lang="en-US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우리를 위해 쓰셨네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12562505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7639239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cross,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the wonderful cross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 놀라운 십자가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203942860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Bids me come and die</a:t>
            </a:r>
          </a:p>
          <a:p>
            <a:pPr latinLnBrk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find that I may truly live.</a:t>
            </a:r>
          </a:p>
          <a:p>
            <a:pPr latinLnBrk="1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나 또한 죽고 참된 삶을 얻었네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Wonderful Cross</a:t>
            </a:r>
          </a:p>
        </p:txBody>
      </p:sp>
    </p:spTree>
    <p:extLst>
      <p:ext uri="{BB962C8B-B14F-4D97-AF65-F5344CB8AC3E}">
        <p14:creationId xmlns:p14="http://schemas.microsoft.com/office/powerpoint/2010/main" val="327760203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_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344</Words>
  <Application>Microsoft Office PowerPoint</Application>
  <PresentationFormat>On-screen Show (4:3)</PresentationFormat>
  <Paragraphs>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20</vt:i4>
      </vt:variant>
    </vt:vector>
  </HeadingPairs>
  <TitlesOfParts>
    <vt:vector size="4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1_Church Form 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138</cp:revision>
  <dcterms:created xsi:type="dcterms:W3CDTF">2011-12-04T14:58:54Z</dcterms:created>
  <dcterms:modified xsi:type="dcterms:W3CDTF">2019-10-27T14:18:17Z</dcterms:modified>
</cp:coreProperties>
</file>